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B381-91EC-49F5-A28D-BE5F7F758DAB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C9F7-D77F-4DE2-9951-3721A4E3F6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22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B381-91EC-49F5-A28D-BE5F7F758DAB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C9F7-D77F-4DE2-9951-3721A4E3F6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90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B381-91EC-49F5-A28D-BE5F7F758DAB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C9F7-D77F-4DE2-9951-3721A4E3F6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57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B381-91EC-49F5-A28D-BE5F7F758DAB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C9F7-D77F-4DE2-9951-3721A4E3F6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94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B381-91EC-49F5-A28D-BE5F7F758DAB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C9F7-D77F-4DE2-9951-3721A4E3F6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33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B381-91EC-49F5-A28D-BE5F7F758DAB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C9F7-D77F-4DE2-9951-3721A4E3F6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16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B381-91EC-49F5-A28D-BE5F7F758DAB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C9F7-D77F-4DE2-9951-3721A4E3F6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74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B381-91EC-49F5-A28D-BE5F7F758DAB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C9F7-D77F-4DE2-9951-3721A4E3F6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423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B381-91EC-49F5-A28D-BE5F7F758DAB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C9F7-D77F-4DE2-9951-3721A4E3F6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320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B381-91EC-49F5-A28D-BE5F7F758DAB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C9F7-D77F-4DE2-9951-3721A4E3F6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014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B381-91EC-49F5-A28D-BE5F7F758DAB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C9F7-D77F-4DE2-9951-3721A4E3F6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90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7B381-91EC-49F5-A28D-BE5F7F758DAB}" type="datetimeFigureOut">
              <a:rPr lang="cs-CZ" smtClean="0"/>
              <a:t>27.01.2022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1C9F7-D77F-4DE2-9951-3721A4E3F6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74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Portál  farmáře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550" y="4595368"/>
            <a:ext cx="4598900" cy="75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08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Přístup je přes adresu www.szif.cz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4937" y="1862931"/>
            <a:ext cx="9382125" cy="42767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880" y="577284"/>
            <a:ext cx="4598900" cy="75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72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Přístup  zřídíte na pobočce SZIF  v Olomouci nebo  v Prostějově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Žadatel vyřizuje přístup pro sebe</a:t>
            </a:r>
          </a:p>
          <a:p>
            <a:pPr marL="0" indent="0">
              <a:buNone/>
            </a:pPr>
            <a:r>
              <a:rPr lang="cs-CZ" dirty="0"/>
              <a:t>V</a:t>
            </a:r>
            <a:r>
              <a:rPr lang="cs-CZ" dirty="0" smtClean="0"/>
              <a:t> žádosti  se některé  údaje vyplní  </a:t>
            </a:r>
          </a:p>
          <a:p>
            <a:pPr marL="0" indent="0">
              <a:buNone/>
            </a:pPr>
            <a:r>
              <a:rPr lang="cs-CZ" dirty="0" smtClean="0"/>
              <a:t>automaticky z údajů registrace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Doručení informací  fikcí za 10 dní</a:t>
            </a:r>
          </a:p>
          <a:p>
            <a:pPr marL="0" indent="0">
              <a:buNone/>
            </a:pPr>
            <a:r>
              <a:rPr lang="cs-CZ" dirty="0" smtClean="0"/>
              <a:t>Nastavit notifikace do mailu =</a:t>
            </a:r>
          </a:p>
          <a:p>
            <a:pPr marL="0" indent="0">
              <a:buNone/>
            </a:pPr>
            <a:r>
              <a:rPr lang="cs-CZ" dirty="0"/>
              <a:t>=</a:t>
            </a:r>
            <a:r>
              <a:rPr lang="cs-CZ" dirty="0" smtClean="0"/>
              <a:t> zasílání informací z Portálu  farmáře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292" y="1972469"/>
            <a:ext cx="3876675" cy="40576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550" y="5946553"/>
            <a:ext cx="4598900" cy="75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9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0" y="996950"/>
            <a:ext cx="3448050" cy="82867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Založení žádosti</a:t>
            </a:r>
            <a:endParaRPr lang="cs-CZ" sz="28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22513"/>
            <a:ext cx="10739576" cy="2680607"/>
          </a:xfrm>
          <a:prstGeom prst="rect">
            <a:avLst/>
          </a:prstGeom>
        </p:spPr>
      </p:pic>
      <p:sp>
        <p:nvSpPr>
          <p:cNvPr id="8" name="Šipka nahoru 7"/>
          <p:cNvSpPr/>
          <p:nvPr/>
        </p:nvSpPr>
        <p:spPr>
          <a:xfrm>
            <a:off x="9311053" y="1403594"/>
            <a:ext cx="518747" cy="7839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8"/>
          <p:cNvSpPr/>
          <p:nvPr/>
        </p:nvSpPr>
        <p:spPr>
          <a:xfrm>
            <a:off x="7280967" y="176584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9673927" y="147746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cs-CZ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637888" y="172591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cs-CZ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85" y="5996507"/>
            <a:ext cx="3121429" cy="51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69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V seznamu výzev MAS  vyhledej tmavé pole s 6. výzvou  Prostějov venkov o.p.s.</a:t>
            </a:r>
            <a:endParaRPr lang="cs-CZ" sz="28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302" y="1879442"/>
            <a:ext cx="11139378" cy="36648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665" y="5896630"/>
            <a:ext cx="4598900" cy="75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28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1.  Zvol správnou </a:t>
            </a:r>
            <a:r>
              <a:rPr lang="cs-CZ" sz="2800" b="1" dirty="0" err="1" smtClean="0"/>
              <a:t>fichi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 smtClean="0"/>
              <a:t>2. Uveď název projektu</a:t>
            </a:r>
            <a:br>
              <a:rPr lang="cs-CZ" sz="2800" b="1" dirty="0" smtClean="0"/>
            </a:br>
            <a:r>
              <a:rPr lang="cs-CZ" sz="2800" b="1" dirty="0" smtClean="0"/>
              <a:t>3. Klikni na pole  Generovat žádost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923" y="1571101"/>
            <a:ext cx="10134600" cy="52120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04" y="464900"/>
            <a:ext cx="4598900" cy="75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87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Kliknutím na lupu v poli akce se dostanete na stránku  vaší  žádosti</a:t>
            </a:r>
            <a:endParaRPr lang="cs-CZ" sz="2800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084" y="1927775"/>
            <a:ext cx="9906000" cy="362539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550" y="5966968"/>
            <a:ext cx="4598900" cy="75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28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1. Stáhnete žádost  a uložíte  do počítače, vyplníte potřebné údaje</a:t>
            </a:r>
            <a:br>
              <a:rPr lang="cs-CZ" sz="2800" b="1" dirty="0" smtClean="0"/>
            </a:br>
            <a:r>
              <a:rPr lang="cs-CZ" sz="2800" b="1" dirty="0" smtClean="0"/>
              <a:t>2. Nahrajete vyplněnou  žádost  a její přílohy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398" y="1543110"/>
            <a:ext cx="6726848" cy="455953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550" y="6103493"/>
            <a:ext cx="4598900" cy="75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98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1. Uložte žádost s přílohami</a:t>
            </a:r>
            <a:br>
              <a:rPr lang="cs-CZ" sz="2800" b="1" dirty="0" smtClean="0"/>
            </a:br>
            <a:r>
              <a:rPr lang="cs-CZ" sz="2800" b="1" dirty="0" smtClean="0"/>
              <a:t>2. Odešlete žádost na MAS do  4.3.2022 – bez  elektronického podpisu</a:t>
            </a:r>
            <a:br>
              <a:rPr lang="cs-CZ" sz="2800" b="1" dirty="0" smtClean="0"/>
            </a:br>
            <a:r>
              <a:rPr lang="cs-CZ" sz="2800" b="1" dirty="0" smtClean="0"/>
              <a:t>3. ŽOD je odeslána a čeká na zpracování MAS, nyní je jen  ke čtení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182" y="1625112"/>
            <a:ext cx="9771205" cy="98620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259" y="2518264"/>
            <a:ext cx="8133617" cy="411902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900" y="147032"/>
            <a:ext cx="4598900" cy="75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0310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156</Words>
  <Application>Microsoft Office PowerPoint</Application>
  <PresentationFormat>Širokoúhlá obrazovka</PresentationFormat>
  <Paragraphs>18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Portál  farmáře</vt:lpstr>
      <vt:lpstr>Přístup je přes adresu www.szif.cz</vt:lpstr>
      <vt:lpstr>Přístup  zřídíte na pobočce SZIF  v Olomouci nebo  v Prostějově</vt:lpstr>
      <vt:lpstr>Založení žádosti</vt:lpstr>
      <vt:lpstr>V seznamu výzev MAS  vyhledej tmavé pole s 6. výzvou  Prostějov venkov o.p.s.</vt:lpstr>
      <vt:lpstr>1.  Zvol správnou fichi 2. Uveď název projektu 3. Klikni na pole  Generovat žádost</vt:lpstr>
      <vt:lpstr>Kliknutím na lupu v poli akce se dostanete na stránku  vaší  žádosti</vt:lpstr>
      <vt:lpstr>1. Stáhnete žádost  a uložíte  do počítače, vyplníte potřebné údaje 2. Nahrajete vyplněnou  žádost  a její přílohy</vt:lpstr>
      <vt:lpstr>1. Uložte žádost s přílohami 2. Odešlete žádost na MAS do  4.3.2022 – bez  elektronického podpisu 3. ŽOD je odeslána a čeká na zpracování MAS, nyní je jen  ke čtení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Portál  farmáře</dc:title>
  <dc:creator>Uživatel</dc:creator>
  <cp:lastModifiedBy>Uživatel</cp:lastModifiedBy>
  <cp:revision>7</cp:revision>
  <dcterms:created xsi:type="dcterms:W3CDTF">2022-01-27T13:11:04Z</dcterms:created>
  <dcterms:modified xsi:type="dcterms:W3CDTF">2022-01-27T13:48:03Z</dcterms:modified>
</cp:coreProperties>
</file>