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3" r:id="rId1"/>
  </p:sldMasterIdLst>
  <p:notesMasterIdLst>
    <p:notesMasterId r:id="rId11"/>
  </p:notesMasterIdLst>
  <p:handoutMasterIdLst>
    <p:handoutMasterId r:id="rId12"/>
  </p:handoutMasterIdLst>
  <p:sldIdLst>
    <p:sldId id="275" r:id="rId2"/>
    <p:sldId id="277" r:id="rId3"/>
    <p:sldId id="278" r:id="rId4"/>
    <p:sldId id="279" r:id="rId5"/>
    <p:sldId id="280" r:id="rId6"/>
    <p:sldId id="281" r:id="rId7"/>
    <p:sldId id="282" r:id="rId8"/>
    <p:sldId id="284" r:id="rId9"/>
    <p:sldId id="28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C3A289-6CFF-48A5-92C5-3EB62F7F9742}" type="datetimeFigureOut">
              <a:rPr lang="cs-CZ" smtClean="0"/>
              <a:t>14.2.2018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19F237-E8FF-4F94-90C9-3804DD1216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1580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3F5A75-96C5-4BC7-8305-7B91BC93FF35}" type="datetimeFigureOut">
              <a:rPr lang="cs-CZ" smtClean="0"/>
              <a:t>14.2.2018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27EA80-3EE5-462F-B07B-B30D0797E0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2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56D20-3495-46CA-93A8-B4F9283470F9}" type="datetime1">
              <a:rPr lang="en-US" smtClean="0"/>
              <a:t>2/14/2018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392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D4AA5-EC59-4EC2-988C-961D32E88530}" type="datetime1">
              <a:rPr lang="en-US" smtClean="0"/>
              <a:t>2/14/2018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950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B814E-49DA-45DC-964C-12CFF41B04AC}" type="datetime1">
              <a:rPr lang="en-US" smtClean="0"/>
              <a:t>2/14/2018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539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7C3BA-727A-4803-ACA9-338A35E47133}" type="datetime1">
              <a:rPr lang="en-US" smtClean="0"/>
              <a:t>2/14/2018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149574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AF09B-F0AD-4D42-8E21-D7EA2C748F4F}" type="datetime1">
              <a:rPr lang="en-US" smtClean="0"/>
              <a:t>2/14/2018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927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FFF7F-CFFA-4265-B1B9-E0FF9A14D205}" type="datetime1">
              <a:rPr lang="en-US" smtClean="0"/>
              <a:t>2/14/2018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924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0CE24-343D-47E0-881F-6059B6BA4872}" type="datetime1">
              <a:rPr lang="en-US" smtClean="0"/>
              <a:t>2/14/2018</a:t>
            </a:fld>
            <a:endParaRPr lang="en-US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776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C7A1E-31F3-45A2-91A8-D84724F66449}" type="datetime1">
              <a:rPr lang="en-US" smtClean="0"/>
              <a:t>2/14/2018</a:t>
            </a:fld>
            <a:endParaRPr lang="en-US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709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AA4D-0049-4974-977F-FAB05EFBD00C}" type="datetime1">
              <a:rPr lang="en-US" smtClean="0"/>
              <a:t>2/14/2018</a:t>
            </a:fld>
            <a:endParaRPr lang="en-US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766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85234-7D50-4DF0-88C4-292ED09E8067}" type="datetime1">
              <a:rPr lang="en-US" smtClean="0"/>
              <a:t>2/14/2018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063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01E84-38D8-49D8-B6FF-E6E4BE9AEC87}" type="datetime1">
              <a:rPr lang="en-US" smtClean="0"/>
              <a:t>2/14/2018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567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7C3BA-727A-4803-ACA9-338A35E47133}" type="datetime1">
              <a:rPr lang="en-US" smtClean="0"/>
              <a:t>2/14/2018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076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33165" y="5755342"/>
            <a:ext cx="5020235" cy="966134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712" y="1133574"/>
            <a:ext cx="11656576" cy="5176839"/>
          </a:xfrm>
          <a:prstGeom prst="rect">
            <a:avLst/>
          </a:prstGeom>
        </p:spPr>
      </p:pic>
      <p:sp>
        <p:nvSpPr>
          <p:cNvPr id="6" name="Ovál 5"/>
          <p:cNvSpPr/>
          <p:nvPr/>
        </p:nvSpPr>
        <p:spPr>
          <a:xfrm flipV="1">
            <a:off x="576141" y="4524651"/>
            <a:ext cx="1854557" cy="43731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478758" y="210244"/>
            <a:ext cx="114455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Registrace do systému MS2014+ - nutná pro podání výzvy do IROP MAS – </a:t>
            </a:r>
            <a:r>
              <a:rPr lang="cs-CZ" b="1" u="sng" dirty="0" smtClean="0"/>
              <a:t>mseu.mssf.cz</a:t>
            </a:r>
          </a:p>
          <a:p>
            <a:endParaRPr lang="cs-CZ" dirty="0"/>
          </a:p>
          <a:p>
            <a:r>
              <a:rPr lang="cs-CZ" dirty="0" smtClean="0"/>
              <a:t>Nejdříve je nutné zkontrolovat, zda jsou splněny HW a SW požadavky systému v odkazu níže: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7638" y="6104361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13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/>
              <a:t>Portál IS KP14</a:t>
            </a:r>
            <a:r>
              <a:rPr lang="cs-CZ" altLang="cs-CZ" b="1" dirty="0" smtClean="0"/>
              <a:t>+ - Registrace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cs-CZ" sz="2400" u="sng" dirty="0" smtClean="0"/>
              <a:t>Registrace do portálu se provádí přes úvodní stránku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Kliknutím na ikonu REGISTRACE v pravé části stránky se zobrazí registrační formulář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Ten je nutné vyplnit a na závěr doplnit opsáním kontrolního kódu a odeslat stiskem tlačítka na konci formuláře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Poté dorazí SMS s potvrzovacím kódem, který se zadá do formuláře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Na vámi uvedený mail dorazí aktivační odkaz, jehož zpuštěním je registrace dokončena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Na tentýž mail dorazí potvrzení s </a:t>
            </a:r>
            <a:r>
              <a:rPr lang="cs-CZ" sz="2400" b="1" dirty="0" smtClean="0"/>
              <a:t>uživatelským jménem </a:t>
            </a:r>
            <a:r>
              <a:rPr lang="cs-CZ" sz="2400" dirty="0" smtClean="0"/>
              <a:t>a tím je registrace dokončená. Uživatelské jméno společně z heslem zadaným při registraci slouží k přístupu do systému. Proto tyto údaje dobře uschovejte. </a:t>
            </a:r>
          </a:p>
          <a:p>
            <a:pPr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7638" y="6104361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91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044" y="463639"/>
            <a:ext cx="11207085" cy="4977215"/>
          </a:xfrm>
          <a:prstGeom prst="rect">
            <a:avLst/>
          </a:prstGeom>
        </p:spPr>
      </p:pic>
      <p:sp>
        <p:nvSpPr>
          <p:cNvPr id="7" name="Ovál 6"/>
          <p:cNvSpPr/>
          <p:nvPr/>
        </p:nvSpPr>
        <p:spPr>
          <a:xfrm>
            <a:off x="9015209" y="2421223"/>
            <a:ext cx="2663780" cy="65467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315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2224" y="344242"/>
            <a:ext cx="9610725" cy="5448300"/>
          </a:xfrm>
          <a:prstGeom prst="rect">
            <a:avLst/>
          </a:prstGeom>
        </p:spPr>
      </p:pic>
      <p:sp>
        <p:nvSpPr>
          <p:cNvPr id="5" name="Ovál 4"/>
          <p:cNvSpPr/>
          <p:nvPr/>
        </p:nvSpPr>
        <p:spPr>
          <a:xfrm>
            <a:off x="5009880" y="5137865"/>
            <a:ext cx="2663780" cy="65467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7638" y="6104361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22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128" y="416352"/>
            <a:ext cx="11162917" cy="4695423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4443211" y="3013656"/>
            <a:ext cx="708338" cy="1931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Ovál 4"/>
          <p:cNvSpPr/>
          <p:nvPr/>
        </p:nvSpPr>
        <p:spPr>
          <a:xfrm>
            <a:off x="9865217" y="4134119"/>
            <a:ext cx="1813828" cy="56667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" name="Ovál 7"/>
          <p:cNvSpPr/>
          <p:nvPr/>
        </p:nvSpPr>
        <p:spPr>
          <a:xfrm>
            <a:off x="2514600" y="3765176"/>
            <a:ext cx="2447366" cy="47064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7638" y="6104361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11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920" y="856783"/>
            <a:ext cx="11237733" cy="2684907"/>
          </a:xfrm>
          <a:prstGeom prst="rect">
            <a:avLst/>
          </a:prstGeom>
        </p:spPr>
      </p:pic>
      <p:sp>
        <p:nvSpPr>
          <p:cNvPr id="5" name="Ovál 4"/>
          <p:cNvSpPr/>
          <p:nvPr/>
        </p:nvSpPr>
        <p:spPr>
          <a:xfrm>
            <a:off x="389919" y="1735423"/>
            <a:ext cx="7422821" cy="65467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7638" y="6104361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428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516" y="517704"/>
            <a:ext cx="11201739" cy="2779288"/>
          </a:xfrm>
          <a:prstGeom prst="rect">
            <a:avLst/>
          </a:prstGeom>
        </p:spPr>
      </p:pic>
      <p:sp>
        <p:nvSpPr>
          <p:cNvPr id="6" name="Ovál 5"/>
          <p:cNvSpPr/>
          <p:nvPr/>
        </p:nvSpPr>
        <p:spPr>
          <a:xfrm>
            <a:off x="2124634" y="1761565"/>
            <a:ext cx="1089213" cy="50751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7638" y="6104361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07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3184" y="257577"/>
            <a:ext cx="10792496" cy="721217"/>
          </a:xfrm>
        </p:spPr>
        <p:txBody>
          <a:bodyPr/>
          <a:lstStyle/>
          <a:p>
            <a:r>
              <a:rPr lang="cs-CZ" altLang="cs-CZ" b="1" dirty="0"/>
              <a:t>Portál IS KP14</a:t>
            </a:r>
            <a:r>
              <a:rPr lang="cs-CZ" altLang="cs-CZ" b="1" dirty="0" smtClean="0"/>
              <a:t>+ - Úvodní stránka a </a:t>
            </a:r>
            <a:r>
              <a:rPr lang="cs-CZ" altLang="cs-CZ" b="1" dirty="0"/>
              <a:t>p</a:t>
            </a:r>
            <a:r>
              <a:rPr lang="cs-CZ" altLang="cs-CZ" b="1" dirty="0" smtClean="0"/>
              <a:t>řihlášení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184" y="1093092"/>
            <a:ext cx="11094720" cy="4927312"/>
          </a:xfrm>
          <a:prstGeom prst="rect">
            <a:avLst/>
          </a:prstGeom>
        </p:spPr>
      </p:pic>
      <p:sp>
        <p:nvSpPr>
          <p:cNvPr id="7" name="Ovál 6"/>
          <p:cNvSpPr/>
          <p:nvPr/>
        </p:nvSpPr>
        <p:spPr>
          <a:xfrm>
            <a:off x="8847786" y="3490176"/>
            <a:ext cx="2446986" cy="198334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7638" y="6104361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96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547" y="400989"/>
            <a:ext cx="11818476" cy="5446022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7638" y="6104361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50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10726</TotalTime>
  <Words>144</Words>
  <Application>Microsoft Office PowerPoint</Application>
  <PresentationFormat>Širokoúhlá obrazovka</PresentationFormat>
  <Paragraphs>11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Motiv Office</vt:lpstr>
      <vt:lpstr>Prezentace aplikace PowerPoint</vt:lpstr>
      <vt:lpstr>Portál IS KP14+ - Registrace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Portál IS KP14+ - Úvodní stránka a přihlášení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NB-02</dc:creator>
  <cp:lastModifiedBy>NB-02</cp:lastModifiedBy>
  <cp:revision>74</cp:revision>
  <cp:lastPrinted>2016-05-23T11:05:31Z</cp:lastPrinted>
  <dcterms:created xsi:type="dcterms:W3CDTF">2016-05-19T14:58:08Z</dcterms:created>
  <dcterms:modified xsi:type="dcterms:W3CDTF">2018-02-14T09:43:57Z</dcterms:modified>
</cp:coreProperties>
</file>