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3A289-6CFF-48A5-92C5-3EB62F7F9742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F237-E8FF-4F94-90C9-3804DD121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580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F5A75-96C5-4BC7-8305-7B91BC93FF35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7EA80-3EE5-462F-B07B-B30D0797E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6D20-3495-46CA-93A8-B4F9283470F9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9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4AA5-EC59-4EC2-988C-961D32E88530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5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814E-49DA-45DC-964C-12CFF41B04AC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C3BA-727A-4803-ACA9-338A35E47133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495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F09B-F0AD-4D42-8E21-D7EA2C748F4F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2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FF7F-CFFA-4265-B1B9-E0FF9A14D205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CE24-343D-47E0-881F-6059B6BA4872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7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7A1E-31F3-45A2-91A8-D84724F66449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AA4D-0049-4974-977F-FAB05EFBD00C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6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5234-7D50-4DF0-88C4-292ED09E8067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6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1E84-38D8-49D8-B6FF-E6E4BE9AEC87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6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C3BA-727A-4803-ACA9-338A35E47133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7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33165" y="5755342"/>
            <a:ext cx="5020235" cy="96613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2" y="1133574"/>
            <a:ext cx="11656576" cy="5176839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 flipV="1">
            <a:off x="576141" y="4524651"/>
            <a:ext cx="1854557" cy="4373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8758" y="210244"/>
            <a:ext cx="11445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Registrace do systému MS2014+ - nutná pro podání výzvy do IROP MAS – </a:t>
            </a:r>
            <a:r>
              <a:rPr lang="cs-CZ" b="1" u="sng" dirty="0" smtClean="0"/>
              <a:t>mseu.mssf.cz</a:t>
            </a:r>
          </a:p>
          <a:p>
            <a:endParaRPr lang="cs-CZ" dirty="0"/>
          </a:p>
          <a:p>
            <a:r>
              <a:rPr lang="cs-CZ" dirty="0" smtClean="0"/>
              <a:t>Nejdříve je nutné zkontrolovat, zda jsou splněny HW a SW požadavky systému v odkazu níže: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Portál IS KP14</a:t>
            </a:r>
            <a:r>
              <a:rPr lang="cs-CZ" altLang="cs-CZ" b="1" dirty="0" smtClean="0"/>
              <a:t>+ - Registrace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2400" u="sng" dirty="0" smtClean="0"/>
              <a:t>Registrace do portálu se provádí přes úvodní stránku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Kliknutím na ikonu REGISTRACE v pravé části stránky se zobrazí registrační formulář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Ten je nutné vyplnit a na závěr doplnit opsáním kontrolního kódu a odeslat stiskem tlačítka na konci formuláře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Poté dorazí SMS s potvrzovacím kódem, který se zadá do formuláře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Na vámi uvedený mail dorazí aktivační odkaz, jehož zpuštěním je registrace dokončena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Na tentýž mail dorazí potvrzení s </a:t>
            </a:r>
            <a:r>
              <a:rPr lang="cs-CZ" sz="2400" b="1" dirty="0" smtClean="0"/>
              <a:t>uživatelským jménem </a:t>
            </a:r>
            <a:r>
              <a:rPr lang="cs-CZ" sz="2400" dirty="0" smtClean="0"/>
              <a:t>a tím je registrace dokončená. Uživatelské jméno společně z heslem zadaným při registraci slouží k přístupu do systému. Proto tyto údaje dobře uschovejte.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44" y="463639"/>
            <a:ext cx="11207085" cy="4977215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9015209" y="2421223"/>
            <a:ext cx="2663780" cy="6546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1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24" y="344242"/>
            <a:ext cx="9610725" cy="544830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009880" y="5137865"/>
            <a:ext cx="2663780" cy="6546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28" y="416352"/>
            <a:ext cx="11162917" cy="469542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443211" y="3013656"/>
            <a:ext cx="708338" cy="193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9865217" y="4134119"/>
            <a:ext cx="1813828" cy="5666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2514600" y="3765176"/>
            <a:ext cx="2447366" cy="4706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20" y="856783"/>
            <a:ext cx="11237733" cy="2684907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389919" y="1735423"/>
            <a:ext cx="7422821" cy="6546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6" y="517704"/>
            <a:ext cx="11201739" cy="2779288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2124634" y="1761565"/>
            <a:ext cx="1089213" cy="50751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184" y="257577"/>
            <a:ext cx="10792496" cy="721217"/>
          </a:xfrm>
        </p:spPr>
        <p:txBody>
          <a:bodyPr/>
          <a:lstStyle/>
          <a:p>
            <a:r>
              <a:rPr lang="cs-CZ" altLang="cs-CZ" b="1" dirty="0"/>
              <a:t>Portál IS KP14</a:t>
            </a:r>
            <a:r>
              <a:rPr lang="cs-CZ" altLang="cs-CZ" b="1" dirty="0" smtClean="0"/>
              <a:t>+ - Úvodní stránka a </a:t>
            </a:r>
            <a:r>
              <a:rPr lang="cs-CZ" altLang="cs-CZ" b="1" dirty="0"/>
              <a:t>p</a:t>
            </a:r>
            <a:r>
              <a:rPr lang="cs-CZ" altLang="cs-CZ" b="1" dirty="0" smtClean="0"/>
              <a:t>řihlášení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4" y="1093092"/>
            <a:ext cx="11094720" cy="4927312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8847786" y="3490176"/>
            <a:ext cx="2446986" cy="198334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400989"/>
            <a:ext cx="11818476" cy="544602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38" y="6104361"/>
            <a:ext cx="4571288" cy="7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10726</TotalTime>
  <Words>144</Words>
  <Application>Microsoft Office PowerPoint</Application>
  <PresentationFormat>Širokoúhlá obrazovka</PresentationFormat>
  <Paragraphs>11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Portál IS KP14+ - Registrace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Portál IS KP14+ - Úvodní stránka a přihlášení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NB-02</dc:creator>
  <cp:lastModifiedBy>NB-02</cp:lastModifiedBy>
  <cp:revision>74</cp:revision>
  <cp:lastPrinted>2016-05-23T11:05:31Z</cp:lastPrinted>
  <dcterms:created xsi:type="dcterms:W3CDTF">2016-05-19T14:58:08Z</dcterms:created>
  <dcterms:modified xsi:type="dcterms:W3CDTF">2018-02-14T09:43:57Z</dcterms:modified>
</cp:coreProperties>
</file>